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Fraunces Medium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Epilogue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9" d="100"/>
          <a:sy n="79" d="100"/>
        </p:scale>
        <p:origin x="21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8184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70077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Predicting Bangalore House Rates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844891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This project aims to help people interested in buying a home in Bangalore, India by developing a model to accurately predict house rates across the city. Using data collected from Kaggle, we'll explore the factors that influence Bangalore's dynamic real estate market.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72201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Introduction to the Project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Objectives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primary goal is to create a predictive model that can estimate the price of a house in Bangalore based on various features.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Significance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This will empower prospective home buyers with valuable insights, allowing them to make informed decisions and negotiate effectively.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Approach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project will involve data collection, preprocessing, exploratory analysis, feature engineering, model selection, and deployment using Flask.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7471" y="762000"/>
            <a:ext cx="7709059" cy="1281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Data Collection and Preprocessing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471" y="2350532"/>
            <a:ext cx="1024890" cy="163996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49780" y="2555438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Data Source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2049780" y="2998708"/>
            <a:ext cx="6376749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dataset was obtained from Kaggle, containing 13,320 rows and 9 columns of information on Bangalore houses.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471" y="3990499"/>
            <a:ext cx="1024890" cy="163996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49780" y="4195405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Preprocessing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2049780" y="4638675"/>
            <a:ext cx="6376749" cy="656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'total_sqft' column, which provided the area in a range format, was converted to a float by taking the average.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471" y="5630466"/>
            <a:ext cx="1024890" cy="183713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49780" y="5835372"/>
            <a:ext cx="2562463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Cleaning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2049780" y="6278642"/>
            <a:ext cx="6376749" cy="984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data was checked for missing values, outliers, and inconsistencies, which were then addressed to ensure data integrity.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27847"/>
            <a:ext cx="882134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Exploratory Data Analysis (EDA)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3193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0955" y="5116949"/>
            <a:ext cx="1559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0319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Price Distribution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522357"/>
            <a:ext cx="345924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distribution of house prices in Bangalore was examined, revealing a wide range from affordable to high-end properties.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03193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369004" y="5116949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50319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Influential Factors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5522357"/>
            <a:ext cx="34592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relationship between features like location, area, and number of bedrooms with house prices was explored.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503193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01344" y="5116949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7249" y="50319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Market Insights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7249" y="5522357"/>
            <a:ext cx="34592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EDA provided valuable insights into the trends and patterns in Bangalore's dynamic real estate market.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1489" y="884634"/>
            <a:ext cx="7713821" cy="12768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Feature Engineering and Selection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201489" y="2467928"/>
            <a:ext cx="3754755" cy="2172891"/>
          </a:xfrm>
          <a:prstGeom prst="roundRect">
            <a:avLst>
              <a:gd name="adj" fmla="val 394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13421" y="2679859"/>
            <a:ext cx="255389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Feature Engineering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13421" y="3121581"/>
            <a:ext cx="3330893" cy="13073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New features were created by combining and transforming existing variables to improve the model's predictive power.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0160556" y="2467928"/>
            <a:ext cx="3754755" cy="2172891"/>
          </a:xfrm>
          <a:prstGeom prst="roundRect">
            <a:avLst>
              <a:gd name="adj" fmla="val 394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72487" y="2679859"/>
            <a:ext cx="255389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Feature Selection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0372487" y="3121581"/>
            <a:ext cx="3330893" cy="13073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Techniques like correlation analysis and recursive feature elimination were used to identify the most important predictors.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01489" y="4845129"/>
            <a:ext cx="3754755" cy="2499717"/>
          </a:xfrm>
          <a:prstGeom prst="roundRect">
            <a:avLst>
              <a:gd name="adj" fmla="val 3433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13421" y="5057061"/>
            <a:ext cx="3177778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Dimensionality Reduction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13421" y="5498783"/>
            <a:ext cx="3330893" cy="1634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Principal Component Analysis (PCA) was applied to reduce the number of features while preserving the maximum variance.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0160556" y="4845129"/>
            <a:ext cx="3754755" cy="2499717"/>
          </a:xfrm>
          <a:prstGeom prst="roundRect">
            <a:avLst>
              <a:gd name="adj" fmla="val 3433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372487" y="5057061"/>
            <a:ext cx="3238857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Handling Multicollinearity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0372487" y="5498783"/>
            <a:ext cx="3330893" cy="13073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Multicollinear features were identified and addressed to ensure the model's stability and reliability.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6493" y="758190"/>
            <a:ext cx="7361039" cy="6609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Model Selection and Training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6493" y="1736288"/>
            <a:ext cx="528638" cy="5286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6493" y="2476381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Regression Models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6226493" y="2933581"/>
            <a:ext cx="3673316" cy="13530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Multiple regression algorithms, such as Linear Regression, Random Forest, and XGBoost, were evaluated.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6991" y="1736288"/>
            <a:ext cx="528638" cy="5286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16991" y="2476381"/>
            <a:ext cx="3087529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Hyperparameter Tuning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10216991" y="2933581"/>
            <a:ext cx="3673316" cy="1014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models' hyperparameters were optimized using techniques like grid search and cross-validation.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6493" y="4920972"/>
            <a:ext cx="528638" cy="5286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26493" y="5661065"/>
            <a:ext cx="2643426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Model Evaluation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6226493" y="6118265"/>
            <a:ext cx="3673316" cy="13530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models were assessed using various metrics, including R-squared, Mean Squared Error, and RMSE.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16991" y="4920972"/>
            <a:ext cx="528638" cy="5286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16991" y="5661065"/>
            <a:ext cx="2690812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Final Model Selection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10216991" y="6118265"/>
            <a:ext cx="3673316" cy="10147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best-performing model was chosen as the final solution for predicting Bangalore house rates.</a:t>
            </a:r>
            <a:endParaRPr lang="en-US" sz="16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4587" y="758309"/>
            <a:ext cx="7667625" cy="1318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Model Evaluation and Validation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529507" y="2392918"/>
            <a:ext cx="22860" cy="5078373"/>
          </a:xfrm>
          <a:prstGeom prst="roundRect">
            <a:avLst>
              <a:gd name="adj" fmla="val 387511"/>
            </a:avLst>
          </a:prstGeom>
          <a:solidFill>
            <a:srgbClr val="414A70"/>
          </a:solidFill>
          <a:ln/>
        </p:spPr>
      </p:sp>
      <p:sp>
        <p:nvSpPr>
          <p:cNvPr id="5" name="Shape 2"/>
          <p:cNvSpPr/>
          <p:nvPr/>
        </p:nvSpPr>
        <p:spPr>
          <a:xfrm>
            <a:off x="6755309" y="2855833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414A70"/>
          </a:solidFill>
          <a:ln/>
        </p:spPr>
      </p:sp>
      <p:sp>
        <p:nvSpPr>
          <p:cNvPr id="6" name="Shape 3"/>
          <p:cNvSpPr/>
          <p:nvPr/>
        </p:nvSpPr>
        <p:spPr>
          <a:xfrm>
            <a:off x="6303705" y="2630091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68368" y="2709148"/>
            <a:ext cx="145018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700963" y="2603778"/>
            <a:ext cx="2636401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Train-Test Split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700963" y="3059668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dataset was divided into training and testing sets to evaluate the model's generalization performance.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755309" y="4618911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414A70"/>
          </a:solidFill>
          <a:ln/>
        </p:spPr>
      </p:sp>
      <p:sp>
        <p:nvSpPr>
          <p:cNvPr id="11" name="Shape 8"/>
          <p:cNvSpPr/>
          <p:nvPr/>
        </p:nvSpPr>
        <p:spPr>
          <a:xfrm>
            <a:off x="6303705" y="4393168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45032" y="4472226"/>
            <a:ext cx="191691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700963" y="4366855"/>
            <a:ext cx="2636401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Cross-Validation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700963" y="4822746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Multiple rounds of cross-validation were performed to ensure the model's robustness and stability.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755309" y="6381988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414A70"/>
          </a:solidFill>
          <a:ln/>
        </p:spPr>
      </p:sp>
      <p:sp>
        <p:nvSpPr>
          <p:cNvPr id="16" name="Shape 13"/>
          <p:cNvSpPr/>
          <p:nvPr/>
        </p:nvSpPr>
        <p:spPr>
          <a:xfrm>
            <a:off x="6303705" y="6156246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53604" y="6235303"/>
            <a:ext cx="174665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700963" y="6129933"/>
            <a:ext cx="2650808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Performance Metrics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700963" y="6585823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model's predictive accuracy was assessed using metrics like R-squared, RMSE, and Mean Absolute Error.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717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0090" y="3241596"/>
            <a:ext cx="5895261" cy="642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Deployment using Flask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0090" y="4193143"/>
            <a:ext cx="13190220" cy="3366611"/>
          </a:xfrm>
          <a:prstGeom prst="roundRect">
            <a:avLst>
              <a:gd name="adj" fmla="val 256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27710" y="4200763"/>
            <a:ext cx="13174980" cy="59102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33450" y="4331732"/>
            <a:ext cx="6172200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Requirement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24750" y="4331732"/>
            <a:ext cx="6172200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Description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27710" y="4791789"/>
            <a:ext cx="13174980" cy="92011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933450" y="4922758"/>
            <a:ext cx="6172200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User Interface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524750" y="4922758"/>
            <a:ext cx="6172200" cy="658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 web-based interface built using Flask, allowing users to input property details and view the predicted price.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27710" y="5711904"/>
            <a:ext cx="13174980" cy="92011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933450" y="5842873"/>
            <a:ext cx="6172200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Model Integration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524750" y="5842873"/>
            <a:ext cx="6172200" cy="658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trained predictive model was integrated into the Flask application to provide real-time house price estimates.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727710" y="6632019"/>
            <a:ext cx="13174980" cy="920115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933450" y="6762988"/>
            <a:ext cx="6172200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Scalability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524750" y="6762988"/>
            <a:ext cx="6172200" cy="6581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deployment setup ensures the solution can handle increasing user traffic and data volume.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4818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Conclusion and Key Takeaways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6105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7355" y="2846070"/>
            <a:ext cx="1559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7610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Accurate Predictions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251478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predictive model developed in this project can reliably estimate Bangalore house prices based on various factors.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76105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3909" y="2846070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761059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Empowering Home Buyers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605808"/>
            <a:ext cx="2927747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web-based application provides home buyers with valuable insights, enabling them to make informed decisions.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626518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283157"/>
          </a:solidFill>
          <a:ln w="7620">
            <a:solidFill>
              <a:srgbClr val="414A70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41400" y="6350198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6265188"/>
            <a:ext cx="298096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Future Enhancements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755606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Ongoing data collection and model refinement can further improve the accuracy and usability of the solution.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622</Words>
  <Application>Microsoft Office PowerPoint</Application>
  <PresentationFormat>Custom</PresentationFormat>
  <Paragraphs>82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Fraunces Medium</vt:lpstr>
      <vt:lpstr>Calibri</vt:lpstr>
      <vt:lpstr>Epilogue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Microsoft account</cp:lastModifiedBy>
  <cp:revision>2</cp:revision>
  <dcterms:created xsi:type="dcterms:W3CDTF">2024-11-11T05:14:35Z</dcterms:created>
  <dcterms:modified xsi:type="dcterms:W3CDTF">2024-11-18T05:55:52Z</dcterms:modified>
</cp:coreProperties>
</file>